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2" r:id="rId16"/>
    <p:sldId id="269" r:id="rId17"/>
    <p:sldId id="270" r:id="rId18"/>
    <p:sldId id="271" r:id="rId19"/>
    <p:sldId id="274" r:id="rId2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820E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5701-C662-443C-A134-A565FD8557A5}" type="datetimeFigureOut">
              <a:rPr lang="es-ES" smtClean="0"/>
              <a:pPr/>
              <a:t>06/05/2013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1D336-A9AC-41A5-8FC6-4A69F162051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5701-C662-443C-A134-A565FD8557A5}" type="datetimeFigureOut">
              <a:rPr lang="es-ES" smtClean="0"/>
              <a:pPr/>
              <a:t>06/05/2013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1D336-A9AC-41A5-8FC6-4A69F162051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5701-C662-443C-A134-A565FD8557A5}" type="datetimeFigureOut">
              <a:rPr lang="es-ES" smtClean="0"/>
              <a:pPr/>
              <a:t>06/05/2013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1D336-A9AC-41A5-8FC6-4A69F162051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5701-C662-443C-A134-A565FD8557A5}" type="datetimeFigureOut">
              <a:rPr lang="es-ES" smtClean="0"/>
              <a:pPr/>
              <a:t>06/05/2013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1D336-A9AC-41A5-8FC6-4A69F162051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5701-C662-443C-A134-A565FD8557A5}" type="datetimeFigureOut">
              <a:rPr lang="es-ES" smtClean="0"/>
              <a:pPr/>
              <a:t>06/05/2013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1D336-A9AC-41A5-8FC6-4A69F162051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5701-C662-443C-A134-A565FD8557A5}" type="datetimeFigureOut">
              <a:rPr lang="es-ES" smtClean="0"/>
              <a:pPr/>
              <a:t>06/05/2013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1D336-A9AC-41A5-8FC6-4A69F162051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5701-C662-443C-A134-A565FD8557A5}" type="datetimeFigureOut">
              <a:rPr lang="es-ES" smtClean="0"/>
              <a:pPr/>
              <a:t>06/05/2013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1D336-A9AC-41A5-8FC6-4A69F162051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5701-C662-443C-A134-A565FD8557A5}" type="datetimeFigureOut">
              <a:rPr lang="es-ES" smtClean="0"/>
              <a:pPr/>
              <a:t>06/05/2013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1D336-A9AC-41A5-8FC6-4A69F162051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5701-C662-443C-A134-A565FD8557A5}" type="datetimeFigureOut">
              <a:rPr lang="es-ES" smtClean="0"/>
              <a:pPr/>
              <a:t>06/05/2013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1D336-A9AC-41A5-8FC6-4A69F162051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5701-C662-443C-A134-A565FD8557A5}" type="datetimeFigureOut">
              <a:rPr lang="es-ES" smtClean="0"/>
              <a:pPr/>
              <a:t>06/05/2013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1D336-A9AC-41A5-8FC6-4A69F162051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B5701-C662-443C-A134-A565FD8557A5}" type="datetimeFigureOut">
              <a:rPr lang="es-ES" smtClean="0"/>
              <a:pPr/>
              <a:t>06/05/2013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1D336-A9AC-41A5-8FC6-4A69F162051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B5701-C662-443C-A134-A565FD8557A5}" type="datetimeFigureOut">
              <a:rPr lang="es-ES" smtClean="0"/>
              <a:pPr/>
              <a:t>06/05/2013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1D336-A9AC-41A5-8FC6-4A69F1620511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history101.net/espanol/Rome/roman-housing.htm" TargetMode="External"/><Relationship Id="rId3" Type="http://schemas.openxmlformats.org/officeDocument/2006/relationships/hyperlink" Target="http://latunicadeneso.wordpress.com/2012/01/28/recorrido-virtual-por-una-domus-romana/" TargetMode="External"/><Relationship Id="rId7" Type="http://schemas.openxmlformats.org/officeDocument/2006/relationships/hyperlink" Target="http://www.bloganavazquez.com/2011/06/16/las-casas-romanas/" TargetMode="External"/><Relationship Id="rId2" Type="http://schemas.openxmlformats.org/officeDocument/2006/relationships/hyperlink" Target="http://profundizacap.wikispaces.com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spanisharts.com/arquitectura/roma_urbano.html" TargetMode="External"/><Relationship Id="rId5" Type="http://schemas.openxmlformats.org/officeDocument/2006/relationships/hyperlink" Target="http://www.youtube.com/watch?v=0gVQzZyI6xw" TargetMode="External"/><Relationship Id="rId4" Type="http://schemas.openxmlformats.org/officeDocument/2006/relationships/hyperlink" Target="http://www.turismodecordoba.org/app/noticias/documentos/cordoba_reflejo_de_roma.pdf" TargetMode="External"/><Relationship Id="rId9" Type="http://schemas.openxmlformats.org/officeDocument/2006/relationships/hyperlink" Target="http://qurtubano.blogspot.com.es/2012/01/corduba-reflejo-de-roma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743200" y="4074840"/>
            <a:ext cx="6400800" cy="278316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es-ES" sz="4000" b="1" dirty="0" smtClean="0">
                <a:solidFill>
                  <a:srgbClr val="08820E"/>
                </a:solidFill>
              </a:rPr>
              <a:t>Realizado por: </a:t>
            </a:r>
            <a:r>
              <a:rPr lang="es-ES" b="1" dirty="0" smtClean="0">
                <a:solidFill>
                  <a:srgbClr val="08820E"/>
                </a:solidFill>
              </a:rPr>
              <a:t>Antonio C. García</a:t>
            </a:r>
          </a:p>
          <a:p>
            <a:pPr algn="r"/>
            <a:r>
              <a:rPr lang="es-ES" b="1" dirty="0" smtClean="0">
                <a:solidFill>
                  <a:srgbClr val="08820E"/>
                </a:solidFill>
              </a:rPr>
              <a:t>Tamara Ramírez</a:t>
            </a:r>
          </a:p>
          <a:p>
            <a:pPr algn="r"/>
            <a:r>
              <a:rPr lang="es-ES" b="1" dirty="0" smtClean="0">
                <a:solidFill>
                  <a:srgbClr val="08820E"/>
                </a:solidFill>
              </a:rPr>
              <a:t>Carmen Rosa</a:t>
            </a:r>
          </a:p>
          <a:p>
            <a:pPr algn="r"/>
            <a:r>
              <a:rPr lang="es-ES" b="1" dirty="0" smtClean="0">
                <a:solidFill>
                  <a:srgbClr val="08820E"/>
                </a:solidFill>
              </a:rPr>
              <a:t>Adrián Murillo</a:t>
            </a:r>
          </a:p>
          <a:p>
            <a:pPr algn="r"/>
            <a:r>
              <a:rPr lang="es-ES" sz="4300" b="1" dirty="0" smtClean="0">
                <a:solidFill>
                  <a:srgbClr val="08820E"/>
                </a:solidFill>
              </a:rPr>
              <a:t>Profesor: </a:t>
            </a:r>
            <a:r>
              <a:rPr lang="es-ES" b="1" dirty="0" smtClean="0">
                <a:solidFill>
                  <a:srgbClr val="08820E"/>
                </a:solidFill>
              </a:rPr>
              <a:t>Joaquín Mesa</a:t>
            </a:r>
          </a:p>
          <a:p>
            <a:pPr algn="r"/>
            <a:endParaRPr lang="es-ES" dirty="0" smtClean="0"/>
          </a:p>
          <a:p>
            <a:endParaRPr lang="es-E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8416121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TRABAJOS 4º ESO\TRABAJOS PARA LA JUNTA ANDALUCIA\Captura de pantalla 2013-05-06 a la(s) 01.10.59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0099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53012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chemeClr val="tx2">
                    <a:lumMod val="75000"/>
                  </a:schemeClr>
                </a:solidFill>
              </a:rPr>
              <a:t>Segunda reunión y quedada para las próximas </a:t>
            </a:r>
            <a:endParaRPr lang="es-ES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TRABAJOS 4º ESO\TRABAJOS PARA LA JUNTA ANDALUCIA\Captura de pantalla 2013-05-06 a la(s) 01.12.05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360" y="0"/>
            <a:ext cx="9155360" cy="5661248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551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chemeClr val="bg2">
                    <a:lumMod val="25000"/>
                  </a:schemeClr>
                </a:solidFill>
              </a:rPr>
              <a:t>Empezar a editar fichas como locos</a:t>
            </a:r>
            <a:endParaRPr lang="es-ES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Tercer, cuarta y ….. Otro sobresalto </a:t>
            </a:r>
            <a:endParaRPr lang="es-E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42" name="Picture 2" descr="D:\TRABAJOS 4º ESO\TRABAJOS PARA LA JUNTA ANDALUCIA\Captura de pantalla 2013-05-06 a la(s) 01.12.54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3"/>
            <a:ext cx="9144000" cy="5661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TRABAJOS 4º ESO\TRABAJOS PARA LA JUNTA ANDALUCIA\Captura de pantalla 2013-05-06 a la(s) 01.13.34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8460432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716016" y="4509120"/>
            <a:ext cx="3456384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chemeClr val="accent6">
                    <a:lumMod val="75000"/>
                  </a:schemeClr>
                </a:solidFill>
              </a:rPr>
              <a:t>Nervios emociones prisas primera visita al puente Pedroche </a:t>
            </a:r>
            <a:endParaRPr lang="es-ES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324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908720"/>
            <a:ext cx="4283968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rgbClr val="7030A0"/>
                </a:solidFill>
              </a:rPr>
              <a:t>Y después de todo esto nos informa de Sevilla mas prisas quedadas con los equipos</a:t>
            </a:r>
            <a:endParaRPr lang="es-E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TRABAJOS 4º ESO\TRABAJOS PARA LA JUNTA ANDALUCIA\Captura de pantalla 2013-05-06 a la(s) 01.14.20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12160" y="3068960"/>
            <a:ext cx="2952328" cy="1143000"/>
          </a:xfrm>
        </p:spPr>
        <p:txBody>
          <a:bodyPr>
            <a:noAutofit/>
          </a:bodyPr>
          <a:lstStyle/>
          <a:p>
            <a:r>
              <a:rPr lang="es-ES" b="1" dirty="0" smtClean="0">
                <a:solidFill>
                  <a:schemeClr val="accent4">
                    <a:lumMod val="75000"/>
                  </a:schemeClr>
                </a:solidFill>
              </a:rPr>
              <a:t>Primera visita a nuestros </a:t>
            </a:r>
            <a:r>
              <a:rPr lang="es-ES" b="1" dirty="0" err="1" smtClean="0">
                <a:solidFill>
                  <a:schemeClr val="accent4">
                    <a:lumMod val="75000"/>
                  </a:schemeClr>
                </a:solidFill>
              </a:rPr>
              <a:t>monumen</a:t>
            </a:r>
            <a:r>
              <a:rPr lang="es-ES" b="1" dirty="0" smtClean="0">
                <a:solidFill>
                  <a:schemeClr val="accent4">
                    <a:lumMod val="75000"/>
                  </a:schemeClr>
                </a:solidFill>
              </a:rPr>
              <a:t>-tos </a:t>
            </a:r>
            <a:endParaRPr lang="es-ES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ntonio\Desktop\P430039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64088" y="4653136"/>
            <a:ext cx="2880320" cy="1143000"/>
          </a:xfrm>
        </p:spPr>
        <p:txBody>
          <a:bodyPr>
            <a:noAutofit/>
          </a:bodyPr>
          <a:lstStyle/>
          <a:p>
            <a:r>
              <a:rPr lang="es-ES" sz="4800" b="1" dirty="0" smtClean="0">
                <a:solidFill>
                  <a:srgbClr val="FF0000"/>
                </a:solidFill>
              </a:rPr>
              <a:t>Horas muertas en la biblioteca</a:t>
            </a:r>
            <a:endParaRPr lang="es-ES" sz="48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Antonio\Desktop\P43003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7543" y="0"/>
            <a:ext cx="4586457" cy="3501008"/>
          </a:xfrm>
          <a:prstGeom prst="rect">
            <a:avLst/>
          </a:prstGeom>
          <a:noFill/>
        </p:spPr>
      </p:pic>
      <p:pic>
        <p:nvPicPr>
          <p:cNvPr id="2051" name="Picture 3" descr="C:\Users\Antonio\Desktop\P430039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83006"/>
            <a:ext cx="4499992" cy="33749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TRABAJOS 4º ESO\TRABAJOS PARA LA JUNTA ANDALUCIA\Captura de pantalla 2013-05-06 a la(s) 01.14.5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2835" cy="4941168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252536" y="5229200"/>
            <a:ext cx="9828584" cy="1143000"/>
          </a:xfrm>
        </p:spPr>
        <p:txBody>
          <a:bodyPr>
            <a:noAutofit/>
          </a:bodyPr>
          <a:lstStyle/>
          <a:p>
            <a:r>
              <a:rPr lang="es-ES" sz="8800" dirty="0" smtClean="0">
                <a:solidFill>
                  <a:schemeClr val="accent4">
                    <a:lumMod val="75000"/>
                  </a:schemeClr>
                </a:solidFill>
              </a:rPr>
              <a:t>Guiones, búsqueda</a:t>
            </a:r>
            <a:endParaRPr lang="es-ES" sz="8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4795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17232" y="1183358"/>
            <a:ext cx="3826768" cy="5674642"/>
          </a:xfrm>
        </p:spPr>
        <p:txBody>
          <a:bodyPr>
            <a:normAutofit/>
          </a:bodyPr>
          <a:lstStyle/>
          <a:p>
            <a:r>
              <a:rPr lang="es-ES" sz="6000" b="1" dirty="0" smtClean="0">
                <a:solidFill>
                  <a:schemeClr val="accent6">
                    <a:lumMod val="75000"/>
                  </a:schemeClr>
                </a:solidFill>
              </a:rPr>
              <a:t>Grabamos y primer video hecho </a:t>
            </a:r>
            <a:endParaRPr lang="es-ES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fuentes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03232" cy="4525963"/>
          </a:xfrm>
        </p:spPr>
        <p:txBody>
          <a:bodyPr>
            <a:normAutofit fontScale="77500" lnSpcReduction="20000"/>
          </a:bodyPr>
          <a:lstStyle/>
          <a:p>
            <a:r>
              <a:rPr lang="es-ES" dirty="0" smtClean="0">
                <a:hlinkClick r:id="rId2"/>
              </a:rPr>
              <a:t>http://profundizacap.wikispaces.com</a:t>
            </a:r>
            <a:endParaRPr lang="es-ES" dirty="0" smtClean="0"/>
          </a:p>
          <a:p>
            <a:r>
              <a:rPr lang="es-ES" dirty="0" smtClean="0">
                <a:hlinkClick r:id="rId3"/>
              </a:rPr>
              <a:t>http://latunicadeneso.wordpress.com/2012/01/28/recorrido-virtual-por-una-domus-romana/</a:t>
            </a:r>
            <a:endParaRPr lang="es-ES" dirty="0" smtClean="0"/>
          </a:p>
          <a:p>
            <a:r>
              <a:rPr lang="es-ES" dirty="0" smtClean="0">
                <a:hlinkClick r:id="rId4"/>
              </a:rPr>
              <a:t>http://www.turismodecordoba.org/app/noticias/documentos/cordoba_reflejo_de_roma.pdf</a:t>
            </a:r>
            <a:endParaRPr lang="es-ES" dirty="0" smtClean="0"/>
          </a:p>
          <a:p>
            <a:r>
              <a:rPr lang="es-ES" dirty="0" smtClean="0">
                <a:hlinkClick r:id="rId5"/>
              </a:rPr>
              <a:t>http://www.youtube.com/watch?v=0gVQzZyI6xw</a:t>
            </a:r>
            <a:endParaRPr lang="es-ES" dirty="0" smtClean="0"/>
          </a:p>
          <a:p>
            <a:r>
              <a:rPr lang="es-ES" dirty="0" smtClean="0">
                <a:hlinkClick r:id="rId6"/>
              </a:rPr>
              <a:t>http://www.spanisharts.com/arquitectura/roma_urbano.html</a:t>
            </a:r>
            <a:endParaRPr lang="es-ES" dirty="0" smtClean="0"/>
          </a:p>
          <a:p>
            <a:r>
              <a:rPr lang="es-ES" dirty="0" smtClean="0">
                <a:hlinkClick r:id="rId7"/>
              </a:rPr>
              <a:t>http://www.bloganavazquez.com/2011/06/16/las-casas-romanas/</a:t>
            </a:r>
            <a:endParaRPr lang="es-ES" dirty="0" smtClean="0"/>
          </a:p>
          <a:p>
            <a:r>
              <a:rPr lang="es-ES" dirty="0" smtClean="0">
                <a:hlinkClick r:id="rId8"/>
              </a:rPr>
              <a:t>http://www.ihistory101.net/espanol/Rome/roman-housing.htm</a:t>
            </a:r>
            <a:endParaRPr lang="es-ES" dirty="0" smtClean="0"/>
          </a:p>
          <a:p>
            <a:r>
              <a:rPr lang="es-ES" dirty="0" smtClean="0">
                <a:hlinkClick r:id="rId9"/>
              </a:rPr>
              <a:t>http://qurtubano.blogspot.com.es/2012/01/corduba-reflejo-de-roma.html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>
          <a:xfrm>
            <a:off x="0" y="5389240"/>
            <a:ext cx="9144000" cy="1468760"/>
          </a:xfrm>
        </p:spPr>
        <p:txBody>
          <a:bodyPr>
            <a:normAutofit/>
          </a:bodyPr>
          <a:lstStyle/>
          <a:p>
            <a:r>
              <a:rPr lang="es-ES" sz="3800" b="1" dirty="0" smtClean="0">
                <a:solidFill>
                  <a:schemeClr val="accent6">
                    <a:lumMod val="75000"/>
                  </a:schemeClr>
                </a:solidFill>
              </a:rPr>
              <a:t>Con los nervios,  notas del primer trimestre, llegada del nuevo año……</a:t>
            </a:r>
            <a:endParaRPr lang="es-ES" sz="3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Picture 3" descr="C:\Users\Antonio\Desktop\Captura de pantalla 2013-05-06 a la(s) 00.24.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0"/>
            <a:ext cx="3419872" cy="25023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b="1" u="sng" dirty="0" smtClean="0">
                <a:solidFill>
                  <a:schemeClr val="accent5">
                    <a:lumMod val="75000"/>
                  </a:schemeClr>
                </a:solidFill>
              </a:rPr>
              <a:t>Recibimos las noticia, y creamos la wiki </a:t>
            </a:r>
            <a:endParaRPr lang="es-ES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098" name="Picture 2" descr="D:\Captura de pantalla 2013-05-06 a la(s) 15.59.25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268760"/>
            <a:ext cx="9144001" cy="55892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D:\TRABAJOS 4º ESO\TRABAJOS PARA LA JUNTA ANDALUCIA\jfsg\Captura de pantalla 2013-05-06 a la(s) 00.48.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0"/>
            <a:ext cx="6156176" cy="6858000"/>
          </a:xfrm>
          <a:prstGeom prst="rect">
            <a:avLst/>
          </a:prstGeom>
          <a:noFill/>
        </p:spPr>
      </p:pic>
      <p:sp>
        <p:nvSpPr>
          <p:cNvPr id="7" name="6 Marcador de contenido"/>
          <p:cNvSpPr>
            <a:spLocks noGrp="1"/>
          </p:cNvSpPr>
          <p:nvPr>
            <p:ph sz="half" idx="1"/>
          </p:nvPr>
        </p:nvSpPr>
        <p:spPr>
          <a:xfrm>
            <a:off x="251520" y="980728"/>
            <a:ext cx="2699792" cy="48691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3600" b="1" dirty="0" smtClean="0">
                <a:solidFill>
                  <a:srgbClr val="08820E"/>
                </a:solidFill>
              </a:rPr>
              <a:t> Aparece Joaquín Mesa con unos papeles para que los rellenemos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292080" y="908720"/>
            <a:ext cx="3477072" cy="2204864"/>
          </a:xfrm>
        </p:spPr>
        <p:txBody>
          <a:bodyPr>
            <a:normAutofit fontScale="90000"/>
          </a:bodyPr>
          <a:lstStyle/>
          <a:p>
            <a:r>
              <a:rPr lang="es-ES" b="1" dirty="0" smtClean="0"/>
              <a:t>Pasaron los meses</a:t>
            </a:r>
            <a:br>
              <a:rPr lang="es-ES" b="1" dirty="0" smtClean="0"/>
            </a:br>
            <a:r>
              <a:rPr lang="es-ES" b="1" dirty="0" smtClean="0"/>
              <a:t>diciembre</a:t>
            </a:r>
            <a:br>
              <a:rPr lang="es-ES" b="1" dirty="0" smtClean="0"/>
            </a:br>
            <a:r>
              <a:rPr lang="es-ES" b="1" dirty="0" smtClean="0"/>
              <a:t>enero ……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79512" y="4595018"/>
            <a:ext cx="4038600" cy="4525963"/>
          </a:xfrm>
        </p:spPr>
        <p:txBody>
          <a:bodyPr>
            <a:normAutofit/>
          </a:bodyPr>
          <a:lstStyle/>
          <a:p>
            <a:r>
              <a:rPr lang="es-ES" sz="7200" dirty="0" smtClean="0">
                <a:solidFill>
                  <a:srgbClr val="08820E"/>
                </a:solidFill>
              </a:rPr>
              <a:t>FEBRERO</a:t>
            </a:r>
            <a:endParaRPr lang="es-ES" sz="7200" dirty="0">
              <a:solidFill>
                <a:srgbClr val="08820E"/>
              </a:solidFill>
            </a:endParaRPr>
          </a:p>
        </p:txBody>
      </p:sp>
      <p:pic>
        <p:nvPicPr>
          <p:cNvPr id="5124" name="Picture 4" descr="C:\Users\Antonio\Desktop\Captura de pantalla 2013-05-06 a la(s) 00.23.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696593" cy="3429000"/>
          </a:xfrm>
          <a:prstGeom prst="rect">
            <a:avLst/>
          </a:prstGeom>
          <a:noFill/>
        </p:spPr>
      </p:pic>
      <p:pic>
        <p:nvPicPr>
          <p:cNvPr id="5122" name="Picture 2" descr="C:\Users\Antonio\Desktop\Captura de pantalla 2013-05-06 a la(s) 00.22.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8934" y="3549725"/>
            <a:ext cx="4735066" cy="3308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CUANDO EN UN </a:t>
            </a:r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RECREO </a:t>
            </a:r>
            <a:b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JOAQUÍN NOS DIO LA GRAN NOTICIA </a:t>
            </a:r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es-ES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60734"/>
            <a:ext cx="8820472" cy="549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8968154" cy="6717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4176464"/>
          </a:xfrm>
        </p:spPr>
        <p:txBody>
          <a:bodyPr>
            <a:normAutofit fontScale="90000"/>
          </a:bodyPr>
          <a:lstStyle/>
          <a:p>
            <a:pPr algn="r"/>
            <a:r>
              <a:rPr lang="es-ES" b="1" dirty="0" smtClean="0"/>
              <a:t>Nos dieron la alegría de que</a:t>
            </a:r>
            <a:br>
              <a:rPr lang="es-ES" b="1" dirty="0" smtClean="0"/>
            </a:br>
            <a:r>
              <a:rPr lang="es-ES" b="1" dirty="0" smtClean="0"/>
              <a:t> </a:t>
            </a:r>
            <a:r>
              <a:rPr lang="es-ES" b="1" dirty="0" err="1" smtClean="0"/>
              <a:t>eramos</a:t>
            </a:r>
            <a:r>
              <a:rPr lang="es-ES" b="1" dirty="0" smtClean="0"/>
              <a:t> unos auténticos</a:t>
            </a:r>
            <a:br>
              <a:rPr lang="es-ES" b="1" dirty="0" smtClean="0"/>
            </a:br>
            <a:r>
              <a:rPr lang="es-ES" b="1" dirty="0"/>
              <a:t> </a:t>
            </a:r>
            <a:r>
              <a:rPr lang="es-ES" b="1" dirty="0" smtClean="0"/>
              <a:t> </a:t>
            </a:r>
            <a:r>
              <a:rPr lang="es-ES" sz="12000" b="1" dirty="0" err="1" smtClean="0">
                <a:solidFill>
                  <a:srgbClr val="008000"/>
                </a:solidFill>
              </a:rPr>
              <a:t>rofundos</a:t>
            </a:r>
            <a:r>
              <a:rPr lang="es-ES" sz="12000" b="1" dirty="0" smtClean="0">
                <a:solidFill>
                  <a:srgbClr val="008000"/>
                </a:solidFill>
              </a:rPr>
              <a:t/>
            </a:r>
            <a:br>
              <a:rPr lang="es-ES" sz="12000" b="1" dirty="0" smtClean="0">
                <a:solidFill>
                  <a:srgbClr val="008000"/>
                </a:solidFill>
              </a:rPr>
            </a:br>
            <a:r>
              <a:rPr lang="es-ES" sz="7300" b="1" dirty="0" smtClean="0"/>
              <a:t>formando así parte de    </a:t>
            </a:r>
            <a:endParaRPr lang="es-ES" sz="73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TRABAJOS 4º ESO\TRABAJOS PARA LA JUNTA ANDALUCIA\jfsg\Captura de pantalla 2013-05-06 a la(s) 00.36.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1143000"/>
          </a:xfrm>
        </p:spPr>
        <p:txBody>
          <a:bodyPr/>
          <a:lstStyle/>
          <a:p>
            <a:r>
              <a:rPr lang="es-ES" b="1" dirty="0" smtClean="0">
                <a:solidFill>
                  <a:schemeClr val="tx2">
                    <a:lumMod val="75000"/>
                  </a:schemeClr>
                </a:solidFill>
              </a:rPr>
              <a:t>Solo era el primer el paso. </a:t>
            </a:r>
            <a:endParaRPr lang="es-ES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635896" y="2332037"/>
            <a:ext cx="4038600" cy="4525963"/>
          </a:xfrm>
        </p:spPr>
        <p:txBody>
          <a:bodyPr/>
          <a:lstStyle/>
          <a:p>
            <a:r>
              <a:rPr lang="es-ES" b="1" dirty="0" smtClean="0">
                <a:solidFill>
                  <a:srgbClr val="00B0F0"/>
                </a:solidFill>
              </a:rPr>
              <a:t>La Primera reunión como profundos</a:t>
            </a:r>
            <a:endParaRPr lang="es-ES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Los primeros grupos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s-ES" dirty="0" smtClean="0"/>
              <a:t>Puentes(Carlos, Pedro, Maricarmen, Emilio) </a:t>
            </a:r>
          </a:p>
          <a:p>
            <a:r>
              <a:rPr lang="es-ES" dirty="0" err="1" smtClean="0"/>
              <a:t>Domus</a:t>
            </a:r>
            <a:r>
              <a:rPr lang="es-ES" dirty="0" smtClean="0"/>
              <a:t>(Carmen, Antonio, Tamara, Adrian)</a:t>
            </a:r>
          </a:p>
          <a:p>
            <a:r>
              <a:rPr lang="es-ES" dirty="0" smtClean="0"/>
              <a:t>Templo(Eva, </a:t>
            </a:r>
            <a:r>
              <a:rPr lang="es-ES" dirty="0" err="1" smtClean="0"/>
              <a:t>Inma</a:t>
            </a:r>
            <a:r>
              <a:rPr lang="es-ES" dirty="0" smtClean="0"/>
              <a:t>, Marta, Lidia)                                                    </a:t>
            </a:r>
            <a:endParaRPr lang="es-E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2952328" cy="1961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789040"/>
            <a:ext cx="2840377" cy="227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365104"/>
            <a:ext cx="2267744" cy="226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</TotalTime>
  <Words>192</Words>
  <Application>Microsoft Office PowerPoint</Application>
  <PresentationFormat>Presentación en pantalla (4:3)</PresentationFormat>
  <Paragraphs>37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Tema de Office</vt:lpstr>
      <vt:lpstr>Diapositiva 1</vt:lpstr>
      <vt:lpstr> </vt:lpstr>
      <vt:lpstr>Recibimos las noticia, y creamos la wiki </vt:lpstr>
      <vt:lpstr>Diapositiva 4</vt:lpstr>
      <vt:lpstr>Pasaron los meses diciembre enero …… </vt:lpstr>
      <vt:lpstr>CUANDO EN UN RECREO  JOAQUÍN NOS DIO LA GRAN NOTICIA  </vt:lpstr>
      <vt:lpstr>Nos dieron la alegría de que  eramos unos auténticos   rofundos formando así parte de    </vt:lpstr>
      <vt:lpstr>Solo era el primer el paso. </vt:lpstr>
      <vt:lpstr>Los primeros grupos</vt:lpstr>
      <vt:lpstr>Segunda reunión y quedada para las próximas </vt:lpstr>
      <vt:lpstr>Empezar a editar fichas como locos</vt:lpstr>
      <vt:lpstr>Tercer, cuarta y ….. Otro sobresalto </vt:lpstr>
      <vt:lpstr>Nervios emociones prisas primera visita al puente Pedroche </vt:lpstr>
      <vt:lpstr>Y después de todo esto nos informa de Sevilla mas prisas quedadas con los equipos</vt:lpstr>
      <vt:lpstr>Primera visita a nuestros monumen-tos </vt:lpstr>
      <vt:lpstr>Horas muertas en la biblioteca</vt:lpstr>
      <vt:lpstr>Guiones, búsqueda</vt:lpstr>
      <vt:lpstr>Grabamos y primer video hecho </vt:lpstr>
      <vt:lpstr>fuentes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Antonio</dc:creator>
  <cp:lastModifiedBy>Antonio</cp:lastModifiedBy>
  <cp:revision>18</cp:revision>
  <dcterms:created xsi:type="dcterms:W3CDTF">2013-05-05T21:33:34Z</dcterms:created>
  <dcterms:modified xsi:type="dcterms:W3CDTF">2013-05-06T14:03:22Z</dcterms:modified>
</cp:coreProperties>
</file>